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 snapToObjects="1">
      <p:cViewPr varScale="1">
        <p:scale>
          <a:sx n="132" d="100"/>
          <a:sy n="132" d="100"/>
        </p:scale>
        <p:origin x="1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9D521-12F1-B74F-888C-CE8EEEB3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C6B2D4D-FBDE-D84D-A321-A8DE8096E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18" y="649701"/>
            <a:ext cx="6648964" cy="503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4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2502-B4B5-374A-88F5-1449CBA2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9FFF0-F390-8844-BB92-C14F00410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102</Words>
  <Application>Microsoft Macintosh PowerPoint</Application>
  <PresentationFormat>On-screen Show (16:10)</PresentationFormat>
  <Paragraphs>14</Paragraphs>
  <Slides>64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5</cp:revision>
  <dcterms:modified xsi:type="dcterms:W3CDTF">2022-03-24T10:24:51Z</dcterms:modified>
</cp:coreProperties>
</file>